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8" r:id="rId2"/>
    <p:sldId id="259" r:id="rId3"/>
    <p:sldId id="260" r:id="rId4"/>
    <p:sldId id="257" r:id="rId5"/>
    <p:sldId id="256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37"/>
    <p:restoredTop sz="94616"/>
  </p:normalViewPr>
  <p:slideViewPr>
    <p:cSldViewPr snapToGrid="0" snapToObjects="1">
      <p:cViewPr varScale="1">
        <p:scale>
          <a:sx n="145" d="100"/>
          <a:sy n="145" d="100"/>
        </p:scale>
        <p:origin x="1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ED5FF-F92B-744A-A563-0D9516CE4E77}" type="datetimeFigureOut">
              <a:rPr lang="en-US" smtClean="0"/>
              <a:t>6/17/20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F5E49-0676-4949-9813-343F53817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1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0.2555555555555555, 0.000000000000000001     1/100000000000000000000000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414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Normal distribution, the area all the time is equal to one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832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Yes or no, positive or negative , head or tail….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85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Product age,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3629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68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continuous random variable sampling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F5E49-0676-4949-9813-343F538176A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578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D8AF3-030E-A545-9F94-82F6F8967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1360B-5CF7-0C46-A82E-0BE443928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EC23F-96D0-8E47-8228-AB27BF94B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DCBC6-6CFA-D047-AB4A-93F30AFFB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29E10-1F7A-CD44-9A7E-801CB86A6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579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A425E-5322-314D-964C-E787CEAD9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B0FCF6-36E9-1746-8FF8-4AC4F85B4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DD12E-2191-D043-9471-DA3CC4A9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B0EF7-E8DF-B04C-814C-2269E3064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0EACA-6C8D-2941-BA8D-0527984B7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409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3C2A35-2B88-0B46-933F-9DE8D0AAD1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2E290-4D51-7144-A125-8059C7A7AB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1CD88-6F89-2842-821C-B0CEA895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95978-B716-DA40-8A0F-4F99DE0EB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2A9D5-BE0E-434A-9083-38398B093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757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B7ECA-C18D-034B-AAC5-A488AC4AC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FD51A-0EB4-7E49-8BE2-AE5F4D189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5B95A-2C71-164F-831F-844B185AD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362EB-2BA0-E846-A296-D49AD9296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688D0-24BE-614A-A1C2-088631008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56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E20BF-A0E2-5043-B025-F2D97B963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6A2BE2-C9F0-3C4B-A1BB-0CE0AAE98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FE14B-4B82-8E4C-B192-A02A23E6B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376F1-C137-6B46-B782-514A805DB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0B2F-9702-4F48-B9AD-15C8297B8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66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3660E-E555-0B42-BBC8-64E426D80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AAB2A-9301-7845-915E-1DA2D8FD8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F0C4A3-847D-2246-8DEB-B0A1C3D509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AF0DF8-138B-9E4D-A4FC-B6C6CA7BE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A3D548-4C09-3C49-8CDF-AF80278F0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B15E63-B116-614D-BFA5-61AAE1916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81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171B9-D7B1-EA48-B897-6389C09CF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B1D2F-14A4-3341-86D0-4093B3AB8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D158A1-0525-BB46-AE3B-00FB5B906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33E96E-8A02-434F-9E5B-1FB847B0F2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F07C87-3CEC-194A-A69A-4AB74769D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350F62-EB14-DE41-A332-E3BE083FC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FAEFA-6277-6645-9AD2-4CEB4DB5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07FAC3-22EF-4C4A-83EB-1857B763A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382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C6444-8084-2B49-81E5-B246EEB18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6087E6-924A-4949-9708-F26FAFA85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58C66E-BA07-E14A-B0F1-816D68F56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D9DAF9-8544-EC49-8BC6-A6DEECAC3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580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892BDA-95BC-0D4F-9639-6AA72FE1F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4FE14C-6F61-BD47-A3F6-4B51BDF43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12263-7F39-854A-B34D-7EB423B3E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52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4832D-1ED6-CA43-B6F9-9E7710F95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60ADB-5C04-A84F-A0BC-78858335F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428D37-6BDB-334D-96FC-3803FB6CFB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0C241-B87D-D74E-B1D4-6B8939BD7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5F6B72-F385-6348-8F6E-D42F0BEAA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DFF58B-AB37-AB4F-AABB-726E1D6F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65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831C1-1A86-0648-8896-DD69ABE03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FE4027-927B-B249-ABD5-6A3A858622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8983EA-10CF-9148-B48B-8452C3342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48954F-CC39-3148-9F7A-FF7D7E622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029EB-0B84-7E4E-B113-26C82F6D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26AF2B-A230-DB47-9356-6A70BB704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691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DD58FF-B9C4-8847-BCE5-882D44DA9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ADA51-027A-9346-9991-40BE6BDCE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42877-C6A3-6F45-BA50-30D68263FE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239A0-6B1B-074F-BF51-854DB5DB767E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87508-7FEF-C143-BC0F-BB3F2F8B79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A4452-89BE-404E-9CE3-ADDB6454B6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17239-14BA-8D4D-AAB6-46D236C10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CC594-E00A-0C43-8EC9-0F271BB12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CDDE0-B837-BD4D-94D9-F4BB82BF1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Probability Distribution</a:t>
            </a:r>
          </a:p>
          <a:p>
            <a:r>
              <a:rPr lang="en-US" dirty="0"/>
              <a:t>Using Distributions</a:t>
            </a:r>
          </a:p>
          <a:p>
            <a:r>
              <a:rPr lang="en-US" dirty="0"/>
              <a:t>Nonparametric statistics</a:t>
            </a:r>
          </a:p>
          <a:p>
            <a:r>
              <a:rPr lang="en-US" dirty="0"/>
              <a:t>Sampling distribution</a:t>
            </a:r>
          </a:p>
        </p:txBody>
      </p:sp>
    </p:spTree>
    <p:extLst>
      <p:ext uri="{BB962C8B-B14F-4D97-AF65-F5344CB8AC3E}">
        <p14:creationId xmlns:p14="http://schemas.microsoft.com/office/powerpoint/2010/main" val="1934123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BBA96-4C86-BD4A-9423-9C258AA84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E93A1-CE23-874F-9D11-8E610C5ED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BC8FB1-0DFE-DE4B-AE47-BC1675391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99553"/>
            <a:ext cx="121920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37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7270E-E205-4648-A377-EFC2ADB53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6CCCB-603C-154F-B907-590A8F71E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Hypothesis testing is the ability to ask and </a:t>
            </a:r>
            <a:r>
              <a:rPr lang="en-US" b="1" dirty="0"/>
              <a:t>quantitatively answer </a:t>
            </a:r>
            <a:r>
              <a:rPr lang="en-US" dirty="0"/>
              <a:t>questions.</a:t>
            </a:r>
          </a:p>
          <a:p>
            <a:r>
              <a:rPr lang="en-US" dirty="0"/>
              <a:t>More formally, if you formulate two hypotheses, how </a:t>
            </a:r>
            <a:r>
              <a:rPr lang="en-US" b="1" dirty="0"/>
              <a:t>confidently </a:t>
            </a:r>
            <a:r>
              <a:rPr lang="en-US" dirty="0"/>
              <a:t>can you point to the true one </a:t>
            </a:r>
          </a:p>
        </p:txBody>
      </p:sp>
    </p:spTree>
    <p:extLst>
      <p:ext uri="{BB962C8B-B14F-4D97-AF65-F5344CB8AC3E}">
        <p14:creationId xmlns:p14="http://schemas.microsoft.com/office/powerpoint/2010/main" val="3568444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62EF-F7D7-A144-9084-F930D7400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8ED68-A968-5644-BC9F-DF0727029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Tom is wining a lot at dice, are his dice Loaded?</a:t>
            </a:r>
          </a:p>
          <a:p>
            <a:r>
              <a:rPr lang="en-US" dirty="0"/>
              <a:t>Does a vehicle meet emission standard</a:t>
            </a:r>
          </a:p>
          <a:p>
            <a:r>
              <a:rPr lang="en-US" dirty="0"/>
              <a:t>Is there evidence of election fraud</a:t>
            </a:r>
          </a:p>
          <a:p>
            <a:r>
              <a:rPr lang="en-US" dirty="0"/>
              <a:t>Does an in coming patient has covid19</a:t>
            </a:r>
          </a:p>
          <a:p>
            <a:r>
              <a:rPr lang="en-US" dirty="0"/>
              <a:t>What is the chance that a giant asteroid will hit the planet in the next thousand years?</a:t>
            </a:r>
          </a:p>
        </p:txBody>
      </p:sp>
    </p:spTree>
    <p:extLst>
      <p:ext uri="{BB962C8B-B14F-4D97-AF65-F5344CB8AC3E}">
        <p14:creationId xmlns:p14="http://schemas.microsoft.com/office/powerpoint/2010/main" val="3609113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02A1-2554-3A4B-8D11-3A8668C2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One_Tailed</a:t>
            </a:r>
            <a:r>
              <a:rPr lang="en-US" dirty="0"/>
              <a:t>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BE267-64E5-D049-96F5-763446D7FB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9306FB-282A-5E4E-8EAB-6D842631E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1" y="1825625"/>
            <a:ext cx="12192000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248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6B591-CEDA-0843-9EF0-49EE68FCD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Two_Tailed</a:t>
            </a:r>
            <a:r>
              <a:rPr lang="en-US" dirty="0"/>
              <a:t>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BADD2-276E-1340-BF5D-FC554A32B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B48735-15FE-A644-BA37-A67C6D250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1690688"/>
            <a:ext cx="11455400" cy="476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12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FB6B0E-0F25-BB41-9CC1-B117285F0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7864"/>
            <a:ext cx="12192000" cy="428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158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31D9C-43BA-FF49-AFD3-C06096625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A0270-C032-5044-9723-D0E8045D3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1DF15D-E426-2247-9795-BE200B54F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5"/>
            <a:ext cx="12192000" cy="599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16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1DFEB-F052-AF4D-A08F-701975727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43843-5D4A-C74E-9ACB-10A329AFF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9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A37A5-BC07-0444-BEC4-24966A03C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Z-Score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D636A-5DCD-F947-A33E-07EC10A5C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014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17C82-F161-BC46-BA2F-6AB4D021A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Refresher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A08AA-31FE-4142-9B48-B69028AA8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Probabilities range from 0 (</a:t>
            </a:r>
            <a:r>
              <a:rPr lang="en-US" b="1" dirty="0"/>
              <a:t>impossible</a:t>
            </a:r>
            <a:r>
              <a:rPr lang="en-US" dirty="0"/>
              <a:t>) to 1 (</a:t>
            </a:r>
            <a:r>
              <a:rPr lang="en-US" b="1" dirty="0"/>
              <a:t>certain</a:t>
            </a:r>
            <a:r>
              <a:rPr lang="en-US" dirty="0"/>
              <a:t>)</a:t>
            </a:r>
          </a:p>
          <a:p>
            <a:r>
              <a:rPr lang="en-US" dirty="0"/>
              <a:t>Probabilities </a:t>
            </a:r>
            <a:r>
              <a:rPr lang="en-US" b="1" dirty="0"/>
              <a:t>sum to 1</a:t>
            </a:r>
          </a:p>
          <a:p>
            <a:r>
              <a:rPr lang="en-US" dirty="0"/>
              <a:t>A distribution relates outcome </a:t>
            </a:r>
            <a:r>
              <a:rPr lang="en-US" b="1" dirty="0"/>
              <a:t>x</a:t>
            </a:r>
            <a:r>
              <a:rPr lang="en-US" dirty="0"/>
              <a:t> with probability </a:t>
            </a:r>
            <a:r>
              <a:rPr lang="en-US" b="1" dirty="0"/>
              <a:t>p(x)</a:t>
            </a:r>
          </a:p>
          <a:p>
            <a:r>
              <a:rPr lang="en-US" dirty="0"/>
              <a:t>A mass function is for when you have </a:t>
            </a:r>
            <a:r>
              <a:rPr lang="en-US" b="1" dirty="0"/>
              <a:t>discrete</a:t>
            </a:r>
            <a:r>
              <a:rPr lang="en-US" dirty="0"/>
              <a:t> outcomes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60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699F2-D7DD-ED4D-8C25-F5A33175B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814D5-24C7-3045-9174-FC96E292C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47FC28-950B-1045-B3A0-F11AFEA8A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7310"/>
            <a:ext cx="12192000" cy="418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316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5D4D0D-5E57-2B46-B9B9-295D005AE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485"/>
            <a:ext cx="12192000" cy="67733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6ACE32-A276-2041-8884-EE6EEC519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1675"/>
          </a:xfrm>
        </p:spPr>
        <p:txBody>
          <a:bodyPr/>
          <a:lstStyle/>
          <a:p>
            <a:pPr algn="ctr"/>
            <a:r>
              <a:rPr lang="en-US" dirty="0"/>
              <a:t>Uniform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C0D45-9CF0-6F4A-A08C-AC74BBD38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89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B33EA-B1BA-214C-892F-8AE0F64F7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589"/>
            <a:ext cx="9144000" cy="980858"/>
          </a:xfrm>
        </p:spPr>
        <p:txBody>
          <a:bodyPr/>
          <a:lstStyle/>
          <a:p>
            <a:pPr algn="l"/>
            <a:r>
              <a:rPr lang="en-US" dirty="0"/>
              <a:t>Normal Distribution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8D24B8-A522-8941-B9FE-B00168A24E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4A6611-CF34-9040-BE34-EA3D40122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7655"/>
            <a:ext cx="12192000" cy="593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044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397B9-6B99-2543-ABC5-B334F64E9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0004"/>
          </a:xfrm>
        </p:spPr>
        <p:txBody>
          <a:bodyPr/>
          <a:lstStyle/>
          <a:p>
            <a:r>
              <a:rPr lang="en-US" dirty="0"/>
              <a:t>Binomial Distribution – independent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3D7B0-D98E-5C44-BBF6-F06C3D0EB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D464CB-8972-4845-8E8B-F33AD9163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" y="1453018"/>
            <a:ext cx="11912600" cy="540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80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A4C3B-7F04-F34B-B311-2BC5B4D62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Exponential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AFA0C-D58D-514E-8767-1E68BCDAF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D095E2-07DC-1B4E-A961-0E092D379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33" y="1825625"/>
            <a:ext cx="11379200" cy="482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688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F8727-1421-C343-88C4-83A4EEE66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Distributions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38B08-FE27-D04C-A9CB-D32868375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B59BF9-D1C8-0D4C-989D-131A48A88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97906"/>
            <a:ext cx="12192000" cy="526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977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CB122-8BBC-E94B-A96B-60F99EF9E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09341-F2C8-0442-880E-8365386BE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3EEC40-96CA-D846-952F-06BE4AC93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518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269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10197</TotalTime>
  <Words>201</Words>
  <Application>Microsoft Macintosh PowerPoint</Application>
  <PresentationFormat>Widescreen</PresentationFormat>
  <Paragraphs>41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Probability Basics</vt:lpstr>
      <vt:lpstr>Probability Refresher</vt:lpstr>
      <vt:lpstr>PowerPoint Presentation</vt:lpstr>
      <vt:lpstr>Uniform Distribution</vt:lpstr>
      <vt:lpstr>Normal Distribution</vt:lpstr>
      <vt:lpstr>Binomial Distribution – independent</vt:lpstr>
      <vt:lpstr>Exponential Distribution</vt:lpstr>
      <vt:lpstr>Using Distributions </vt:lpstr>
      <vt:lpstr>Generalizations</vt:lpstr>
      <vt:lpstr>Sampling Distribution</vt:lpstr>
      <vt:lpstr>What is Hypothesis Testing</vt:lpstr>
      <vt:lpstr>Examples</vt:lpstr>
      <vt:lpstr>One_Tailed Test</vt:lpstr>
      <vt:lpstr>Two_Tailed Tests</vt:lpstr>
      <vt:lpstr>PowerPoint Presentation</vt:lpstr>
      <vt:lpstr>PowerPoint Presentation</vt:lpstr>
      <vt:lpstr>PowerPoint Presentation</vt:lpstr>
      <vt:lpstr>Z-Score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Abbas Malekpour</dc:creator>
  <cp:lastModifiedBy>Abbas Malekpour</cp:lastModifiedBy>
  <cp:revision>17</cp:revision>
  <dcterms:created xsi:type="dcterms:W3CDTF">2020-06-10T23:16:31Z</dcterms:created>
  <dcterms:modified xsi:type="dcterms:W3CDTF">2020-06-23T16:09:47Z</dcterms:modified>
</cp:coreProperties>
</file>